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61" r:id="rId3"/>
    <p:sldId id="259" r:id="rId4"/>
    <p:sldId id="260" r:id="rId5"/>
    <p:sldId id="263" r:id="rId6"/>
    <p:sldId id="262" r:id="rId7"/>
    <p:sldId id="266" r:id="rId8"/>
    <p:sldId id="267" r:id="rId9"/>
    <p:sldId id="268" r:id="rId10"/>
    <p:sldId id="269" r:id="rId11"/>
    <p:sldId id="270" r:id="rId12"/>
    <p:sldId id="271" r:id="rId13"/>
    <p:sldId id="272" r:id="rId14"/>
    <p:sldId id="265"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43" autoAdjust="0"/>
    <p:restoredTop sz="94705" autoAdjust="0"/>
  </p:normalViewPr>
  <p:slideViewPr>
    <p:cSldViewPr>
      <p:cViewPr varScale="1">
        <p:scale>
          <a:sx n="99" d="100"/>
          <a:sy n="99" d="100"/>
        </p:scale>
        <p:origin x="1748" y="72"/>
      </p:cViewPr>
      <p:guideLst>
        <p:guide orient="horz" pos="2160"/>
        <p:guide pos="2880"/>
      </p:guideLst>
    </p:cSldViewPr>
  </p:slideViewPr>
  <p:outlineViewPr>
    <p:cViewPr>
      <p:scale>
        <a:sx n="33" d="100"/>
        <a:sy n="33" d="100"/>
      </p:scale>
      <p:origin x="0" y="43"/>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05FB047B-19E0-46E8-A98F-87545E0FC7C5}" type="datetimeFigureOut">
              <a:rPr lang="en-US" smtClean="0"/>
              <a:pPr>
                <a:defRPr/>
              </a:pPr>
              <a:t>2/28/2024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B443346-0D4D-44A0-A6CE-92262A995448}" type="slidenum">
              <a:rPr lang="en-US" smtClean="0"/>
              <a:pPr>
                <a:defRPr/>
              </a:pPr>
              <a:t>‹#›</a:t>
            </a:fld>
            <a:endParaRPr lang="en-US"/>
          </a:p>
        </p:txBody>
      </p:sp>
    </p:spTree>
    <p:extLst>
      <p:ext uri="{BB962C8B-B14F-4D97-AF65-F5344CB8AC3E}">
        <p14:creationId xmlns:p14="http://schemas.microsoft.com/office/powerpoint/2010/main" val="143154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4F04093E-A47F-4D6F-B58C-EEB6362F0619}" type="datetimeFigureOut">
              <a:rPr lang="en-US" smtClean="0"/>
              <a:pPr>
                <a:defRPr/>
              </a:pPr>
              <a:t>2/28/2024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439C1F-70E9-441A-B738-6A74124447C2}" type="slidenum">
              <a:rPr lang="en-US" smtClean="0"/>
              <a:pPr>
                <a:defRPr/>
              </a:pPr>
              <a:t>‹#›</a:t>
            </a:fld>
            <a:endParaRPr lang="en-US"/>
          </a:p>
        </p:txBody>
      </p:sp>
    </p:spTree>
    <p:extLst>
      <p:ext uri="{BB962C8B-B14F-4D97-AF65-F5344CB8AC3E}">
        <p14:creationId xmlns:p14="http://schemas.microsoft.com/office/powerpoint/2010/main" val="2496884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61A98FF2-6FF7-45D5-B77A-F18AD57925AB}" type="datetimeFigureOut">
              <a:rPr lang="en-US" smtClean="0"/>
              <a:pPr>
                <a:defRPr/>
              </a:pPr>
              <a:t>2/28/2024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66D1AE0-FF44-4118-9EC5-F65B940F437A}" type="slidenum">
              <a:rPr lang="en-US" smtClean="0"/>
              <a:pPr>
                <a:defRPr/>
              </a:pPr>
              <a:t>‹#›</a:t>
            </a:fld>
            <a:endParaRPr lang="en-US"/>
          </a:p>
        </p:txBody>
      </p:sp>
    </p:spTree>
    <p:extLst>
      <p:ext uri="{BB962C8B-B14F-4D97-AF65-F5344CB8AC3E}">
        <p14:creationId xmlns:p14="http://schemas.microsoft.com/office/powerpoint/2010/main" val="3887281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752CFF0-74D2-42D5-856A-FA8F5BAA93D5}" type="datetimeFigureOut">
              <a:rPr lang="en-US" smtClean="0"/>
              <a:pPr>
                <a:defRPr/>
              </a:pPr>
              <a:t>2/28/2024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AE1C74F-1C0C-4969-B961-6F58D2D22561}" type="slidenum">
              <a:rPr lang="en-US" smtClean="0"/>
              <a:pPr>
                <a:defRPr/>
              </a:pPr>
              <a:t>‹#›</a:t>
            </a:fld>
            <a:endParaRPr lang="en-US"/>
          </a:p>
        </p:txBody>
      </p:sp>
    </p:spTree>
    <p:extLst>
      <p:ext uri="{BB962C8B-B14F-4D97-AF65-F5344CB8AC3E}">
        <p14:creationId xmlns:p14="http://schemas.microsoft.com/office/powerpoint/2010/main" val="3504190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52E65D2-C158-407A-9B46-619B040C3B68}" type="datetimeFigureOut">
              <a:rPr lang="en-US" smtClean="0"/>
              <a:pPr>
                <a:defRPr/>
              </a:pPr>
              <a:t>2/28/2024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1A1E2D0-F729-411C-8FAB-FE146DF273EB}" type="slidenum">
              <a:rPr lang="en-US" smtClean="0"/>
              <a:pPr>
                <a:defRPr/>
              </a:pPr>
              <a:t>‹#›</a:t>
            </a:fld>
            <a:endParaRPr lang="en-US"/>
          </a:p>
        </p:txBody>
      </p:sp>
    </p:spTree>
    <p:extLst>
      <p:ext uri="{BB962C8B-B14F-4D97-AF65-F5344CB8AC3E}">
        <p14:creationId xmlns:p14="http://schemas.microsoft.com/office/powerpoint/2010/main" val="1510199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A6749FEE-8B93-46CC-B675-9388BC63F953}" type="datetimeFigureOut">
              <a:rPr lang="en-US" smtClean="0"/>
              <a:pPr>
                <a:defRPr/>
              </a:pPr>
              <a:t>2/28/2024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D6DADA5-5681-4C0C-B10F-82B6F517B34C}" type="slidenum">
              <a:rPr lang="en-US" smtClean="0"/>
              <a:pPr>
                <a:defRPr/>
              </a:pPr>
              <a:t>‹#›</a:t>
            </a:fld>
            <a:endParaRPr lang="en-US"/>
          </a:p>
        </p:txBody>
      </p:sp>
    </p:spTree>
    <p:extLst>
      <p:ext uri="{BB962C8B-B14F-4D97-AF65-F5344CB8AC3E}">
        <p14:creationId xmlns:p14="http://schemas.microsoft.com/office/powerpoint/2010/main" val="683791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7BEA197F-4C64-439C-B999-508248923CC4}" type="datetimeFigureOut">
              <a:rPr lang="en-US" smtClean="0"/>
              <a:pPr>
                <a:defRPr/>
              </a:pPr>
              <a:t>2/28/2024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7401020-AAC0-4CD3-8955-966217C25B02}" type="slidenum">
              <a:rPr lang="en-US" smtClean="0"/>
              <a:pPr>
                <a:defRPr/>
              </a:pPr>
              <a:t>‹#›</a:t>
            </a:fld>
            <a:endParaRPr lang="en-US"/>
          </a:p>
        </p:txBody>
      </p:sp>
    </p:spTree>
    <p:extLst>
      <p:ext uri="{BB962C8B-B14F-4D97-AF65-F5344CB8AC3E}">
        <p14:creationId xmlns:p14="http://schemas.microsoft.com/office/powerpoint/2010/main" val="3589490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B3675818-71F5-4433-A3D3-D4F727950C56}" type="datetimeFigureOut">
              <a:rPr lang="en-US" smtClean="0"/>
              <a:pPr>
                <a:defRPr/>
              </a:pPr>
              <a:t>2/28/2024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A6EBA2-D940-4E1C-B43A-2AC28A1462F0}" type="slidenum">
              <a:rPr lang="en-US" smtClean="0"/>
              <a:pPr>
                <a:defRPr/>
              </a:pPr>
              <a:t>‹#›</a:t>
            </a:fld>
            <a:endParaRPr lang="en-US"/>
          </a:p>
        </p:txBody>
      </p:sp>
    </p:spTree>
    <p:extLst>
      <p:ext uri="{BB962C8B-B14F-4D97-AF65-F5344CB8AC3E}">
        <p14:creationId xmlns:p14="http://schemas.microsoft.com/office/powerpoint/2010/main" val="2194458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3181153-BF69-4F55-BA86-C1AF873268A0}" type="datetimeFigureOut">
              <a:rPr lang="en-US" smtClean="0"/>
              <a:pPr>
                <a:defRPr/>
              </a:pPr>
              <a:t>2/28/2024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397E257-23E9-4635-AC01-744CA35EACC2}" type="slidenum">
              <a:rPr lang="en-US" smtClean="0"/>
              <a:pPr>
                <a:defRPr/>
              </a:pPr>
              <a:t>‹#›</a:t>
            </a:fld>
            <a:endParaRPr lang="en-US"/>
          </a:p>
        </p:txBody>
      </p:sp>
    </p:spTree>
    <p:extLst>
      <p:ext uri="{BB962C8B-B14F-4D97-AF65-F5344CB8AC3E}">
        <p14:creationId xmlns:p14="http://schemas.microsoft.com/office/powerpoint/2010/main" val="1774786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5FE63AD-691D-4342-B5E5-1D8AF902A48E}" type="datetimeFigureOut">
              <a:rPr lang="en-US" smtClean="0"/>
              <a:pPr>
                <a:defRPr/>
              </a:pPr>
              <a:t>2/28/2024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2401952-7B08-4619-AF2A-8B613A3B352B}" type="slidenum">
              <a:rPr lang="en-US" smtClean="0"/>
              <a:pPr>
                <a:defRPr/>
              </a:pPr>
              <a:t>‹#›</a:t>
            </a:fld>
            <a:endParaRPr lang="en-US"/>
          </a:p>
        </p:txBody>
      </p:sp>
    </p:spTree>
    <p:extLst>
      <p:ext uri="{BB962C8B-B14F-4D97-AF65-F5344CB8AC3E}">
        <p14:creationId xmlns:p14="http://schemas.microsoft.com/office/powerpoint/2010/main" val="183754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A8AB568-4BFA-43D2-B366-A1F9B41A3E9E}" type="datetimeFigureOut">
              <a:rPr lang="en-US" smtClean="0"/>
              <a:pPr>
                <a:defRPr/>
              </a:pPr>
              <a:t>2/28/2024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254D1E5-FD9B-4FEB-8413-12FBF9E25870}" type="slidenum">
              <a:rPr lang="en-US" smtClean="0"/>
              <a:pPr>
                <a:defRPr/>
              </a:pPr>
              <a:t>‹#›</a:t>
            </a:fld>
            <a:endParaRPr lang="en-US"/>
          </a:p>
        </p:txBody>
      </p:sp>
    </p:spTree>
    <p:extLst>
      <p:ext uri="{BB962C8B-B14F-4D97-AF65-F5344CB8AC3E}">
        <p14:creationId xmlns:p14="http://schemas.microsoft.com/office/powerpoint/2010/main" val="3906523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479AC28-C8D3-4B54-AA67-92DC32A57DE1}" type="datetimeFigureOut">
              <a:rPr lang="en-US" smtClean="0"/>
              <a:pPr>
                <a:defRPr/>
              </a:pPr>
              <a:t>2/28/2024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6885D65-ADB2-4E19-A666-7FBEF9031010}" type="slidenum">
              <a:rPr lang="en-US" smtClean="0"/>
              <a:pPr>
                <a:defRPr/>
              </a:pPr>
              <a:t>‹#›</a:t>
            </a:fld>
            <a:endParaRPr lang="en-US"/>
          </a:p>
        </p:txBody>
      </p:sp>
    </p:spTree>
    <p:extLst>
      <p:ext uri="{BB962C8B-B14F-4D97-AF65-F5344CB8AC3E}">
        <p14:creationId xmlns:p14="http://schemas.microsoft.com/office/powerpoint/2010/main" val="1441242883"/>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dcom.med.wayne.edu/downloads" TargetMode="External"/><Relationship Id="rId2" Type="http://schemas.openxmlformats.org/officeDocument/2006/relationships/hyperlink" Target="https://guides.lib.wayne.edu/posters/templat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2819400"/>
            <a:ext cx="7772400" cy="1470025"/>
          </a:xfrm>
        </p:spPr>
        <p:txBody>
          <a:bodyPr>
            <a:normAutofit fontScale="90000"/>
          </a:bodyPr>
          <a:lstStyle/>
          <a:p>
            <a:pPr algn="l"/>
            <a:r>
              <a:rPr lang="en-US" b="1" dirty="0">
                <a:solidFill>
                  <a:srgbClr val="181A19"/>
                </a:solidFill>
                <a:latin typeface="Lato"/>
              </a:rPr>
              <a:t>Warrior Scholars: The Wayne State University Conference for Undergraduate Research and Creative Work</a:t>
            </a:r>
          </a:p>
        </p:txBody>
      </p:sp>
      <p:sp>
        <p:nvSpPr>
          <p:cNvPr id="9219" name="Subtitle 2"/>
          <p:cNvSpPr>
            <a:spLocks noGrp="1"/>
          </p:cNvSpPr>
          <p:nvPr>
            <p:ph type="subTitle" idx="1"/>
          </p:nvPr>
        </p:nvSpPr>
        <p:spPr>
          <a:xfrm>
            <a:off x="1371599" y="4975223"/>
            <a:ext cx="6400800" cy="685800"/>
          </a:xfrm>
        </p:spPr>
        <p:txBody>
          <a:bodyPr/>
          <a:lstStyle/>
          <a:p>
            <a:pPr marR="0" eaLnBrk="1" hangingPunct="1"/>
            <a:r>
              <a:rPr lang="en-US" dirty="0"/>
              <a:t>Friday March 29, 2024</a:t>
            </a:r>
          </a:p>
        </p:txBody>
      </p:sp>
      <p:pic>
        <p:nvPicPr>
          <p:cNvPr id="5" name="Picture 4">
            <a:extLst>
              <a:ext uri="{FF2B5EF4-FFF2-40B4-BE49-F238E27FC236}">
                <a16:creationId xmlns:a16="http://schemas.microsoft.com/office/drawing/2014/main" id="{B3633A75-B420-41FE-BC54-7BF6B443F7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507" y="152400"/>
            <a:ext cx="6898985" cy="198120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Preparing Your Oral Presentation</a:t>
            </a:r>
          </a:p>
        </p:txBody>
      </p:sp>
      <p:sp>
        <p:nvSpPr>
          <p:cNvPr id="2" name="Content Placeholder 1"/>
          <p:cNvSpPr>
            <a:spLocks noGrp="1"/>
          </p:cNvSpPr>
          <p:nvPr>
            <p:ph idx="1"/>
          </p:nvPr>
        </p:nvSpPr>
        <p:spPr/>
        <p:txBody>
          <a:bodyPr/>
          <a:lstStyle/>
          <a:p>
            <a:r>
              <a:rPr lang="en-US" dirty="0"/>
              <a:t>Know your strong and weak points, and you should emphasize the strong points during your presentation. </a:t>
            </a:r>
          </a:p>
          <a:p>
            <a:r>
              <a:rPr lang="en-US" dirty="0"/>
              <a:t>The audience does not expect you to be perfect nor do they want you to fail!</a:t>
            </a:r>
          </a:p>
          <a:p>
            <a:endParaRPr lang="en-US" dirty="0"/>
          </a:p>
        </p:txBody>
      </p:sp>
    </p:spTree>
    <p:extLst>
      <p:ext uri="{BB962C8B-B14F-4D97-AF65-F5344CB8AC3E}">
        <p14:creationId xmlns:p14="http://schemas.microsoft.com/office/powerpoint/2010/main" val="2370198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During Your Presentation</a:t>
            </a:r>
          </a:p>
        </p:txBody>
      </p:sp>
      <p:sp>
        <p:nvSpPr>
          <p:cNvPr id="2" name="Content Placeholder 1"/>
          <p:cNvSpPr>
            <a:spLocks noGrp="1"/>
          </p:cNvSpPr>
          <p:nvPr>
            <p:ph idx="1"/>
          </p:nvPr>
        </p:nvSpPr>
        <p:spPr/>
        <p:txBody>
          <a:bodyPr>
            <a:normAutofit fontScale="92500" lnSpcReduction="20000"/>
          </a:bodyPr>
          <a:lstStyle/>
          <a:p>
            <a:r>
              <a:rPr lang="en-US" dirty="0"/>
              <a:t>Dress appropriately and present your desired image to the audience.  </a:t>
            </a:r>
          </a:p>
          <a:p>
            <a:r>
              <a:rPr lang="en-US" dirty="0"/>
              <a:t>Be pleasant, enthusiastic, and confident. </a:t>
            </a:r>
          </a:p>
          <a:p>
            <a:r>
              <a:rPr lang="en-US" dirty="0"/>
              <a:t>Try to appear relaxed, even if you feel you aren’t. </a:t>
            </a:r>
          </a:p>
          <a:p>
            <a:r>
              <a:rPr lang="en-US" dirty="0"/>
              <a:t>Introduce yourself (no more than 30 seconds). Where are you from? </a:t>
            </a:r>
          </a:p>
          <a:p>
            <a:r>
              <a:rPr lang="en-US" dirty="0"/>
              <a:t>Establish rapport with the audience, perhaps making them laugh to break the ice. </a:t>
            </a:r>
          </a:p>
          <a:p>
            <a:r>
              <a:rPr lang="en-US" dirty="0"/>
              <a:t>Speak to the person farthest from you to make sure your voice is loud enough. </a:t>
            </a:r>
          </a:p>
        </p:txBody>
      </p:sp>
    </p:spTree>
    <p:extLst>
      <p:ext uri="{BB962C8B-B14F-4D97-AF65-F5344CB8AC3E}">
        <p14:creationId xmlns:p14="http://schemas.microsoft.com/office/powerpoint/2010/main" val="4241329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During Your Presentation</a:t>
            </a:r>
          </a:p>
        </p:txBody>
      </p:sp>
      <p:sp>
        <p:nvSpPr>
          <p:cNvPr id="2" name="Content Placeholder 1"/>
          <p:cNvSpPr>
            <a:spLocks noGrp="1"/>
          </p:cNvSpPr>
          <p:nvPr>
            <p:ph idx="1"/>
          </p:nvPr>
        </p:nvSpPr>
        <p:spPr/>
        <p:txBody>
          <a:bodyPr>
            <a:normAutofit lnSpcReduction="10000"/>
          </a:bodyPr>
          <a:lstStyle/>
          <a:p>
            <a:r>
              <a:rPr lang="en-US" dirty="0"/>
              <a:t>DO NOT RUSH! No one likes a rushed delivery! </a:t>
            </a:r>
          </a:p>
          <a:p>
            <a:r>
              <a:rPr lang="en-US" dirty="0"/>
              <a:t>Allow time for the audience to reflect and think and for you to “breathe.” Stick to main points as needed.</a:t>
            </a:r>
          </a:p>
          <a:p>
            <a:r>
              <a:rPr lang="en-US" dirty="0"/>
              <a:t>Avoid fillers (umm, like, uh) and fidgeting. </a:t>
            </a:r>
          </a:p>
          <a:p>
            <a:r>
              <a:rPr lang="en-US" dirty="0"/>
              <a:t>Body language is important. Standing and perhaps even moving around a bit using appropriate hand gestures is preferable to sitting down or standing with head down. </a:t>
            </a:r>
          </a:p>
          <a:p>
            <a:endParaRPr lang="en-US" dirty="0"/>
          </a:p>
        </p:txBody>
      </p:sp>
    </p:spTree>
    <p:extLst>
      <p:ext uri="{BB962C8B-B14F-4D97-AF65-F5344CB8AC3E}">
        <p14:creationId xmlns:p14="http://schemas.microsoft.com/office/powerpoint/2010/main" val="1019885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During Your Presentation</a:t>
            </a:r>
          </a:p>
        </p:txBody>
      </p:sp>
      <p:sp>
        <p:nvSpPr>
          <p:cNvPr id="2" name="Content Placeholder 1"/>
          <p:cNvSpPr>
            <a:spLocks noGrp="1"/>
          </p:cNvSpPr>
          <p:nvPr>
            <p:ph idx="1"/>
          </p:nvPr>
        </p:nvSpPr>
        <p:spPr/>
        <p:txBody>
          <a:bodyPr>
            <a:normAutofit fontScale="92500"/>
          </a:bodyPr>
          <a:lstStyle/>
          <a:p>
            <a:r>
              <a:rPr lang="en-US" dirty="0"/>
              <a:t>Maintain sincere eye contact, focusing on one person for 2-3 seconds before moving to the next. This helps the audience feel involved.</a:t>
            </a:r>
          </a:p>
          <a:p>
            <a:r>
              <a:rPr lang="en-US" dirty="0"/>
              <a:t>Leave time for questions! </a:t>
            </a:r>
          </a:p>
          <a:p>
            <a:r>
              <a:rPr lang="en-US" dirty="0"/>
              <a:t>Overall, just speak, listen, respond, adjust, adapt! Change your strategy if needed. If you become short on time, know ahead what can be left out. If you have extra time, know what can be added. </a:t>
            </a:r>
          </a:p>
          <a:p>
            <a:r>
              <a:rPr lang="en-US" dirty="0"/>
              <a:t>Have contact information available! </a:t>
            </a:r>
          </a:p>
          <a:p>
            <a:endParaRPr lang="en-US" dirty="0"/>
          </a:p>
        </p:txBody>
      </p:sp>
    </p:spTree>
    <p:extLst>
      <p:ext uri="{BB962C8B-B14F-4D97-AF65-F5344CB8AC3E}">
        <p14:creationId xmlns:p14="http://schemas.microsoft.com/office/powerpoint/2010/main" val="1672313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67000"/>
            <a:ext cx="8229600" cy="1143000"/>
          </a:xfrm>
        </p:spPr>
        <p:txBody>
          <a:bodyPr>
            <a:normAutofit fontScale="90000"/>
          </a:bodyPr>
          <a:lstStyle/>
          <a:p>
            <a:pPr algn="ctr" eaLnBrk="1" fontAlgn="auto" hangingPunct="1">
              <a:spcAft>
                <a:spcPts val="0"/>
              </a:spcAft>
              <a:defRPr/>
            </a:pPr>
            <a:r>
              <a:rPr lang="en-US" dirty="0"/>
              <a:t>Questions?</a:t>
            </a:r>
            <a:br>
              <a:rPr lang="en-US" dirty="0"/>
            </a:br>
            <a:r>
              <a:rPr lang="en-US" dirty="0"/>
              <a:t>Email morr@wayne.edu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dirty="0">
                <a:solidFill>
                  <a:srgbClr val="FF0000"/>
                </a:solidFill>
              </a:rPr>
              <a:t>Preliminary</a:t>
            </a:r>
            <a:r>
              <a:rPr lang="en-US" dirty="0"/>
              <a:t> Conference Schedule</a:t>
            </a:r>
            <a:br>
              <a:rPr lang="en-US" dirty="0"/>
            </a:br>
            <a:r>
              <a:rPr lang="en-US" sz="2000" b="1" dirty="0">
                <a:solidFill>
                  <a:srgbClr val="FF0000"/>
                </a:solidFill>
              </a:rPr>
              <a:t>MAY BE ALTERED DEPENDING ON THE FINAL NUMBER OF PRESENTERS</a:t>
            </a:r>
            <a:endParaRPr lang="en-US" b="1" dirty="0">
              <a:solidFill>
                <a:srgbClr val="FF0000"/>
              </a:solidFill>
            </a:endParaRPr>
          </a:p>
        </p:txBody>
      </p:sp>
      <p:sp>
        <p:nvSpPr>
          <p:cNvPr id="5" name="Content Placeholder 4"/>
          <p:cNvSpPr>
            <a:spLocks noGrp="1"/>
          </p:cNvSpPr>
          <p:nvPr>
            <p:ph idx="1"/>
          </p:nvPr>
        </p:nvSpPr>
        <p:spPr>
          <a:xfrm>
            <a:off x="76200" y="1481138"/>
            <a:ext cx="8610600" cy="4525962"/>
          </a:xfrm>
        </p:spPr>
        <p:txBody>
          <a:bodyPr>
            <a:normAutofit/>
          </a:bodyPr>
          <a:lstStyle/>
          <a:p>
            <a:r>
              <a:rPr lang="en-US" b="1" dirty="0">
                <a:latin typeface="Calibri" pitchFamily="34" charset="0"/>
              </a:rPr>
              <a:t>8:00 – Student Registration / Poster Set-Up / Oral Presentation Practice</a:t>
            </a:r>
          </a:p>
          <a:p>
            <a:pPr lvl="1"/>
            <a:r>
              <a:rPr lang="en-US" b="1" dirty="0">
                <a:latin typeface="Calibri" pitchFamily="34" charset="0"/>
              </a:rPr>
              <a:t>South lobby of the Student Center Building</a:t>
            </a:r>
          </a:p>
          <a:p>
            <a:r>
              <a:rPr lang="en-US" b="1" dirty="0">
                <a:latin typeface="Calibri" pitchFamily="34" charset="0"/>
              </a:rPr>
              <a:t>9:00-10:30 – Poster Presentation Session</a:t>
            </a:r>
          </a:p>
          <a:p>
            <a:r>
              <a:rPr lang="en-US" b="1" dirty="0">
                <a:latin typeface="Calibri" pitchFamily="34" charset="0"/>
              </a:rPr>
              <a:t>10:30-10:45 – Break</a:t>
            </a:r>
          </a:p>
          <a:p>
            <a:r>
              <a:rPr lang="en-US" b="1" dirty="0">
                <a:latin typeface="Calibri" pitchFamily="34" charset="0"/>
              </a:rPr>
              <a:t>10:45-11:45 – Oral Sessions</a:t>
            </a:r>
          </a:p>
          <a:p>
            <a:r>
              <a:rPr lang="en-US" b="1" dirty="0">
                <a:latin typeface="Calibri" pitchFamily="34" charset="0"/>
              </a:rPr>
              <a:t>11:45-12:00 – Break </a:t>
            </a:r>
          </a:p>
          <a:p>
            <a:r>
              <a:rPr lang="en-US" b="1" dirty="0">
                <a:latin typeface="Calibri" pitchFamily="34" charset="0"/>
              </a:rPr>
              <a:t>12:00 – Lunch / Award Ceremony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t>Set Up</a:t>
            </a:r>
          </a:p>
        </p:txBody>
      </p:sp>
      <p:sp>
        <p:nvSpPr>
          <p:cNvPr id="3" name="Content Placeholder 2"/>
          <p:cNvSpPr>
            <a:spLocks noGrp="1"/>
          </p:cNvSpPr>
          <p:nvPr>
            <p:ph idx="1"/>
          </p:nvPr>
        </p:nvSpPr>
        <p:spPr/>
        <p:txBody>
          <a:bodyPr>
            <a:normAutofit/>
          </a:bodyPr>
          <a:lstStyle/>
          <a:p>
            <a:pPr>
              <a:buFont typeface="Arial" charset="0"/>
              <a:buChar char="•"/>
            </a:pPr>
            <a:r>
              <a:rPr lang="en-US" dirty="0">
                <a:latin typeface="Calibri" pitchFamily="34" charset="0"/>
              </a:rPr>
              <a:t>Oral presenters using media should have their files available in multiple locations (USB drive, CD, accessible via email) just in case.</a:t>
            </a:r>
          </a:p>
          <a:p>
            <a:pPr>
              <a:buFont typeface="Arial" charset="0"/>
              <a:buChar char="•"/>
            </a:pPr>
            <a:r>
              <a:rPr lang="en-US" dirty="0">
                <a:latin typeface="Calibri" pitchFamily="34" charset="0"/>
              </a:rPr>
              <a:t>Poster presenters will be given an easel location and binder clips to attach their poster to the 36” x 48”UROP provided poster board.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t>Expectations</a:t>
            </a:r>
          </a:p>
        </p:txBody>
      </p:sp>
      <p:sp>
        <p:nvSpPr>
          <p:cNvPr id="3" name="Content Placeholder 2"/>
          <p:cNvSpPr>
            <a:spLocks noGrp="1"/>
          </p:cNvSpPr>
          <p:nvPr>
            <p:ph idx="1"/>
          </p:nvPr>
        </p:nvSpPr>
        <p:spPr/>
        <p:txBody>
          <a:bodyPr>
            <a:normAutofit fontScale="77500" lnSpcReduction="20000"/>
          </a:bodyPr>
          <a:lstStyle/>
          <a:p>
            <a:pPr>
              <a:buFont typeface="Arial" charset="0"/>
              <a:buChar char="•"/>
            </a:pPr>
            <a:r>
              <a:rPr lang="en-US" dirty="0">
                <a:latin typeface="Calibri" pitchFamily="34" charset="0"/>
              </a:rPr>
              <a:t>Dress at least business casual</a:t>
            </a:r>
          </a:p>
          <a:p>
            <a:pPr>
              <a:buFont typeface="Arial" charset="0"/>
              <a:buChar char="•"/>
            </a:pPr>
            <a:endParaRPr lang="en-US" dirty="0">
              <a:latin typeface="Calibri" pitchFamily="34" charset="0"/>
            </a:endParaRPr>
          </a:p>
          <a:p>
            <a:pPr>
              <a:buFont typeface="Arial" charset="0"/>
              <a:buChar char="•"/>
            </a:pPr>
            <a:r>
              <a:rPr lang="en-US" dirty="0">
                <a:latin typeface="Calibri" pitchFamily="34" charset="0"/>
              </a:rPr>
              <a:t>Attend the entire conference</a:t>
            </a:r>
          </a:p>
          <a:p>
            <a:pPr>
              <a:buFont typeface="Arial" charset="0"/>
              <a:buChar char="•"/>
            </a:pPr>
            <a:endParaRPr lang="en-US" dirty="0">
              <a:latin typeface="Calibri" pitchFamily="34" charset="0"/>
            </a:endParaRPr>
          </a:p>
          <a:p>
            <a:pPr>
              <a:buFont typeface="Arial" charset="0"/>
              <a:buChar char="•"/>
            </a:pPr>
            <a:r>
              <a:rPr lang="en-US" dirty="0">
                <a:latin typeface="Calibri" pitchFamily="34" charset="0"/>
              </a:rPr>
              <a:t>Attend other presentations</a:t>
            </a:r>
          </a:p>
          <a:p>
            <a:pPr>
              <a:buFont typeface="Arial" charset="0"/>
              <a:buChar char="•"/>
            </a:pPr>
            <a:endParaRPr lang="en-US" dirty="0">
              <a:latin typeface="Calibri" pitchFamily="34" charset="0"/>
            </a:endParaRPr>
          </a:p>
          <a:p>
            <a:pPr>
              <a:buFont typeface="Arial" charset="0"/>
              <a:buChar char="•"/>
            </a:pPr>
            <a:r>
              <a:rPr lang="en-US" dirty="0">
                <a:latin typeface="Calibri" pitchFamily="34" charset="0"/>
              </a:rPr>
              <a:t>Behave Professionally</a:t>
            </a:r>
          </a:p>
          <a:p>
            <a:pPr>
              <a:buFont typeface="Arial" charset="0"/>
              <a:buChar char="•"/>
            </a:pPr>
            <a:endParaRPr lang="en-US" dirty="0">
              <a:latin typeface="Calibri" pitchFamily="34" charset="0"/>
            </a:endParaRPr>
          </a:p>
          <a:p>
            <a:pPr>
              <a:buFont typeface="Arial" charset="0"/>
              <a:buChar char="•"/>
            </a:pPr>
            <a:r>
              <a:rPr lang="en-US" dirty="0">
                <a:latin typeface="Calibri" pitchFamily="34" charset="0"/>
              </a:rPr>
              <a:t>Be Punctual </a:t>
            </a:r>
          </a:p>
          <a:p>
            <a:pPr>
              <a:buFont typeface="Arial" charset="0"/>
              <a:buChar char="•"/>
            </a:pPr>
            <a:endParaRPr lang="en-US" dirty="0">
              <a:latin typeface="Calibri" pitchFamily="34" charset="0"/>
            </a:endParaRPr>
          </a:p>
          <a:p>
            <a:pPr>
              <a:buFont typeface="Arial" charset="0"/>
              <a:buChar char="•"/>
            </a:pPr>
            <a:r>
              <a:rPr lang="en-US" dirty="0">
                <a:latin typeface="Calibri" pitchFamily="34" charset="0"/>
              </a:rPr>
              <a:t>Be prepared to answer questions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t>Poster Presentations</a:t>
            </a:r>
          </a:p>
        </p:txBody>
      </p:sp>
      <p:sp>
        <p:nvSpPr>
          <p:cNvPr id="3" name="Content Placeholder 2"/>
          <p:cNvSpPr>
            <a:spLocks noGrp="1"/>
          </p:cNvSpPr>
          <p:nvPr>
            <p:ph idx="1"/>
          </p:nvPr>
        </p:nvSpPr>
        <p:spPr/>
        <p:txBody>
          <a:bodyPr>
            <a:normAutofit fontScale="70000" lnSpcReduction="20000"/>
          </a:bodyPr>
          <a:lstStyle/>
          <a:p>
            <a:pPr>
              <a:buFont typeface="Arial" charset="0"/>
              <a:buChar char="•"/>
            </a:pPr>
            <a:r>
              <a:rPr lang="en-US" dirty="0">
                <a:latin typeface="Lucida Sans Unicode" pitchFamily="34" charset="0"/>
              </a:rPr>
              <a:t>A 48” x 36” Foam core poster board and an easel will be provided.</a:t>
            </a:r>
          </a:p>
          <a:p>
            <a:pPr>
              <a:buFont typeface="Arial" charset="0"/>
              <a:buChar char="•"/>
            </a:pPr>
            <a:r>
              <a:rPr lang="en-US" dirty="0">
                <a:latin typeface="Lucida Sans Unicode" pitchFamily="34" charset="0"/>
              </a:rPr>
              <a:t>Prepare a short 2-3 minute presentation for people who stop by your poster.</a:t>
            </a:r>
          </a:p>
          <a:p>
            <a:pPr>
              <a:buFont typeface="Arial" charset="0"/>
              <a:buChar char="•"/>
            </a:pPr>
            <a:r>
              <a:rPr lang="en-US" dirty="0">
                <a:latin typeface="Lucida Sans Unicode" pitchFamily="34" charset="0"/>
              </a:rPr>
              <a:t>You are expected to be at your poster during the entire poster session to answer questions from the public as well as the judges.</a:t>
            </a:r>
          </a:p>
          <a:p>
            <a:pPr>
              <a:buFont typeface="Arial" charset="0"/>
              <a:buChar char="•"/>
            </a:pPr>
            <a:r>
              <a:rPr lang="en-US" dirty="0">
                <a:latin typeface="Lucida Sans Unicode" pitchFamily="34" charset="0"/>
              </a:rPr>
              <a:t>Poster templates</a:t>
            </a:r>
          </a:p>
          <a:p>
            <a:pPr lvl="1">
              <a:buFont typeface="Arial" charset="0"/>
              <a:buChar char="•"/>
            </a:pPr>
            <a:r>
              <a:rPr lang="en-US" dirty="0">
                <a:latin typeface="Lucida Sans Unicode" pitchFamily="34" charset="0"/>
              </a:rPr>
              <a:t>WSU Generic </a:t>
            </a:r>
            <a:r>
              <a:rPr lang="en-US" dirty="0">
                <a:latin typeface="Lucida Sans Unicode" pitchFamily="34" charset="0"/>
                <a:hlinkClick r:id="rId2"/>
              </a:rPr>
              <a:t>https://guides.lib.wayne.edu/posters/templates</a:t>
            </a:r>
            <a:endParaRPr lang="en-US" dirty="0">
              <a:latin typeface="Lucida Sans Unicode" pitchFamily="34" charset="0"/>
            </a:endParaRPr>
          </a:p>
          <a:p>
            <a:pPr lvl="1">
              <a:buFont typeface="Arial" charset="0"/>
              <a:buChar char="•"/>
            </a:pPr>
            <a:r>
              <a:rPr lang="en-US" dirty="0">
                <a:latin typeface="Lucida Sans Unicode" pitchFamily="34" charset="0"/>
              </a:rPr>
              <a:t>School of Medicine </a:t>
            </a:r>
            <a:r>
              <a:rPr lang="en-US" dirty="0">
                <a:latin typeface="Lucida Sans Unicode" pitchFamily="34" charset="0"/>
                <a:hlinkClick r:id="rId3"/>
              </a:rPr>
              <a:t>https://medcom.med.wayne.edu/downloads</a:t>
            </a:r>
            <a:endParaRPr lang="en-US" dirty="0">
              <a:latin typeface="Lucida Sans Unicode" pitchFamily="34" charset="0"/>
            </a:endParaRPr>
          </a:p>
          <a:p>
            <a:pPr>
              <a:buFont typeface="Arial" charset="0"/>
              <a:buChar char="•"/>
            </a:pPr>
            <a:r>
              <a:rPr lang="en-US" dirty="0">
                <a:latin typeface="Lucida Sans Unicode" pitchFamily="34" charset="0"/>
              </a:rPr>
              <a:t>Poster Printing (not covered by UROP)</a:t>
            </a:r>
          </a:p>
          <a:p>
            <a:pPr lvl="1">
              <a:buFont typeface="Arial" charset="0"/>
              <a:buChar char="•"/>
            </a:pPr>
            <a:r>
              <a:rPr lang="en-US" dirty="0">
                <a:latin typeface="Lucida Sans Unicode" pitchFamily="34" charset="0"/>
              </a:rPr>
              <a:t>https://guides.lib.wayne.edu/posters/printing</a:t>
            </a:r>
          </a:p>
          <a:p>
            <a:pPr lvl="1">
              <a:buFont typeface="Arial" charset="0"/>
              <a:buChar char="•"/>
            </a:pPr>
            <a:r>
              <a:rPr lang="en-US" dirty="0">
                <a:latin typeface="Lucida Sans Unicode" pitchFamily="34" charset="0"/>
              </a:rPr>
              <a:t>FedEx Office on Anthony Wayne Drive</a:t>
            </a:r>
          </a:p>
          <a:p>
            <a:pPr>
              <a:buFont typeface="Arial" charset="0"/>
              <a:buChar char="•"/>
            </a:pPr>
            <a:endParaRPr lang="en-US" dirty="0">
              <a:latin typeface="Lucida Sans Unicode"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t>Oral Presentations</a:t>
            </a:r>
          </a:p>
        </p:txBody>
      </p:sp>
      <p:sp>
        <p:nvSpPr>
          <p:cNvPr id="3" name="Content Placeholder 2"/>
          <p:cNvSpPr>
            <a:spLocks noGrp="1"/>
          </p:cNvSpPr>
          <p:nvPr>
            <p:ph idx="1"/>
          </p:nvPr>
        </p:nvSpPr>
        <p:spPr/>
        <p:txBody>
          <a:bodyPr>
            <a:normAutofit fontScale="92500" lnSpcReduction="20000"/>
          </a:bodyPr>
          <a:lstStyle/>
          <a:p>
            <a:pPr>
              <a:buFont typeface="Arial" charset="0"/>
              <a:buChar char="•"/>
            </a:pPr>
            <a:r>
              <a:rPr lang="en-US" dirty="0">
                <a:latin typeface="Lucida Sans Unicode" pitchFamily="34" charset="0"/>
              </a:rPr>
              <a:t> A/V Provided:</a:t>
            </a:r>
          </a:p>
          <a:p>
            <a:pPr lvl="1">
              <a:buFont typeface="Lucida Sans Unicode" pitchFamily="34" charset="0"/>
              <a:buAutoNum type="arabicPeriod"/>
            </a:pPr>
            <a:r>
              <a:rPr lang="en-US" dirty="0">
                <a:latin typeface="Lucida Sans Unicode" pitchFamily="34" charset="0"/>
              </a:rPr>
              <a:t> Computer with MS Office</a:t>
            </a:r>
          </a:p>
          <a:p>
            <a:pPr lvl="1">
              <a:buFont typeface="Lucida Sans Unicode" pitchFamily="34" charset="0"/>
              <a:buAutoNum type="arabicPeriod"/>
            </a:pPr>
            <a:r>
              <a:rPr lang="en-US" dirty="0">
                <a:latin typeface="Lucida Sans Unicode" pitchFamily="34" charset="0"/>
              </a:rPr>
              <a:t> Projector</a:t>
            </a:r>
          </a:p>
          <a:p>
            <a:pPr lvl="1">
              <a:buFont typeface="Lucida Sans Unicode" pitchFamily="34" charset="0"/>
              <a:buAutoNum type="arabicPeriod"/>
            </a:pPr>
            <a:r>
              <a:rPr lang="en-US" dirty="0">
                <a:latin typeface="Lucida Sans Unicode" pitchFamily="34" charset="0"/>
              </a:rPr>
              <a:t> Wireless Internet Access</a:t>
            </a:r>
          </a:p>
          <a:p>
            <a:pPr>
              <a:buFont typeface="Arial" charset="0"/>
              <a:buChar char="•"/>
            </a:pPr>
            <a:r>
              <a:rPr lang="en-US" dirty="0">
                <a:latin typeface="Lucida Sans Unicode" pitchFamily="34" charset="0"/>
              </a:rPr>
              <a:t>Any other A/V needs – Email morr@wayne.edu</a:t>
            </a:r>
          </a:p>
          <a:p>
            <a:pPr>
              <a:buFont typeface="Arial" charset="0"/>
              <a:buChar char="•"/>
            </a:pPr>
            <a:r>
              <a:rPr lang="en-US" dirty="0">
                <a:latin typeface="Lucida Sans Unicode" pitchFamily="34" charset="0"/>
              </a:rPr>
              <a:t>Presentations should be between 12 – 15 minutes with 2-3 minutes for questions afterwards. </a:t>
            </a:r>
          </a:p>
          <a:p>
            <a:pPr>
              <a:buFont typeface="Arial" charset="0"/>
              <a:buChar char="•"/>
            </a:pPr>
            <a:r>
              <a:rPr lang="en-US" dirty="0">
                <a:latin typeface="Lucida Sans Unicode" pitchFamily="34" charset="0"/>
              </a:rPr>
              <a:t>Prepare for questions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Preparing Your Oral Presentation</a:t>
            </a:r>
          </a:p>
        </p:txBody>
      </p:sp>
      <p:sp>
        <p:nvSpPr>
          <p:cNvPr id="2" name="Content Placeholder 1"/>
          <p:cNvSpPr>
            <a:spLocks noGrp="1"/>
          </p:cNvSpPr>
          <p:nvPr>
            <p:ph idx="1"/>
          </p:nvPr>
        </p:nvSpPr>
        <p:spPr/>
        <p:txBody>
          <a:bodyPr>
            <a:normAutofit fontScale="85000" lnSpcReduction="20000"/>
          </a:bodyPr>
          <a:lstStyle/>
          <a:p>
            <a:r>
              <a:rPr lang="en-US" dirty="0"/>
              <a:t>Know the needs of your audience! Who are they? What do they want to know? </a:t>
            </a:r>
          </a:p>
          <a:p>
            <a:r>
              <a:rPr lang="en-US" dirty="0"/>
              <a:t>Limit jargon. </a:t>
            </a:r>
          </a:p>
          <a:p>
            <a:r>
              <a:rPr lang="en-US" dirty="0"/>
              <a:t>Follow a logical progression: </a:t>
            </a:r>
          </a:p>
          <a:p>
            <a:pPr lvl="1"/>
            <a:r>
              <a:rPr lang="en-US" dirty="0"/>
              <a:t>Introduction/Significance </a:t>
            </a:r>
          </a:p>
          <a:p>
            <a:pPr lvl="1"/>
            <a:r>
              <a:rPr lang="en-US" dirty="0"/>
              <a:t>Research Question/Hypotheses </a:t>
            </a:r>
          </a:p>
          <a:p>
            <a:pPr lvl="1"/>
            <a:r>
              <a:rPr lang="en-US" dirty="0"/>
              <a:t>Methods </a:t>
            </a:r>
          </a:p>
          <a:p>
            <a:pPr lvl="1"/>
            <a:r>
              <a:rPr lang="en-US" dirty="0"/>
              <a:t>Results </a:t>
            </a:r>
          </a:p>
          <a:p>
            <a:pPr lvl="1"/>
            <a:r>
              <a:rPr lang="en-US" dirty="0"/>
              <a:t>Discussion/Conclusions</a:t>
            </a:r>
          </a:p>
          <a:p>
            <a:pPr lvl="1"/>
            <a:r>
              <a:rPr lang="en-US" dirty="0"/>
              <a:t>Thank those who supported you, including UROP if you received an Undergraduate Research and Creative Project Award </a:t>
            </a:r>
          </a:p>
        </p:txBody>
      </p:sp>
    </p:spTree>
    <p:extLst>
      <p:ext uri="{BB962C8B-B14F-4D97-AF65-F5344CB8AC3E}">
        <p14:creationId xmlns:p14="http://schemas.microsoft.com/office/powerpoint/2010/main" val="2127919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Preparing Your Presentation	</a:t>
            </a:r>
          </a:p>
        </p:txBody>
      </p:sp>
      <p:sp>
        <p:nvSpPr>
          <p:cNvPr id="2" name="Content Placeholder 1"/>
          <p:cNvSpPr>
            <a:spLocks noGrp="1"/>
          </p:cNvSpPr>
          <p:nvPr>
            <p:ph idx="1"/>
          </p:nvPr>
        </p:nvSpPr>
        <p:spPr/>
        <p:txBody>
          <a:bodyPr>
            <a:normAutofit fontScale="92500" lnSpcReduction="10000"/>
          </a:bodyPr>
          <a:lstStyle/>
          <a:p>
            <a:r>
              <a:rPr lang="en-US" dirty="0"/>
              <a:t>Ensure your speech will captivate the audience and be worth their time. Think “Why is this study so important?” Then convey that to the audience.</a:t>
            </a:r>
          </a:p>
          <a:p>
            <a:r>
              <a:rPr lang="en-US" dirty="0"/>
              <a:t>Know your material thoroughly!  </a:t>
            </a:r>
          </a:p>
          <a:p>
            <a:r>
              <a:rPr lang="en-US" dirty="0"/>
              <a:t>PRACTICE, PRACTICE, PRACTICE! </a:t>
            </a:r>
          </a:p>
          <a:p>
            <a:r>
              <a:rPr lang="en-US" dirty="0"/>
              <a:t>Time your presentation to make sure you are within the limit AND allowing for questions!</a:t>
            </a:r>
          </a:p>
          <a:p>
            <a:r>
              <a:rPr lang="en-US" dirty="0"/>
              <a:t>Time yourself during the actual presentation. </a:t>
            </a:r>
          </a:p>
          <a:p>
            <a:r>
              <a:rPr lang="en-US" dirty="0"/>
              <a:t>Make sure it is not a rushed delivery. </a:t>
            </a:r>
          </a:p>
        </p:txBody>
      </p:sp>
    </p:spTree>
    <p:extLst>
      <p:ext uri="{BB962C8B-B14F-4D97-AF65-F5344CB8AC3E}">
        <p14:creationId xmlns:p14="http://schemas.microsoft.com/office/powerpoint/2010/main" val="4257116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Preparing Your Oral Presentation</a:t>
            </a:r>
          </a:p>
        </p:txBody>
      </p:sp>
      <p:sp>
        <p:nvSpPr>
          <p:cNvPr id="2" name="Content Placeholder 1"/>
          <p:cNvSpPr>
            <a:spLocks noGrp="1"/>
          </p:cNvSpPr>
          <p:nvPr>
            <p:ph idx="1"/>
          </p:nvPr>
        </p:nvSpPr>
        <p:spPr/>
        <p:txBody>
          <a:bodyPr>
            <a:normAutofit fontScale="92500"/>
          </a:bodyPr>
          <a:lstStyle/>
          <a:p>
            <a:r>
              <a:rPr lang="en-US" dirty="0"/>
              <a:t>It is ok to make notecards, but only to highlight talking points that you can expand on as you speak.  DO NOT read from your notes for an extended length of time or you will lose the audience!  </a:t>
            </a:r>
          </a:p>
          <a:p>
            <a:r>
              <a:rPr lang="en-US" dirty="0"/>
              <a:t>PowerPoint slides can also serve this purpose and are great for displaying results charts and other visual aids! </a:t>
            </a:r>
          </a:p>
          <a:p>
            <a:r>
              <a:rPr lang="en-US" dirty="0"/>
              <a:t>Keep PowerPoint layout simple and use BIG TEXT</a:t>
            </a:r>
          </a:p>
        </p:txBody>
      </p:sp>
    </p:spTree>
    <p:extLst>
      <p:ext uri="{BB962C8B-B14F-4D97-AF65-F5344CB8AC3E}">
        <p14:creationId xmlns:p14="http://schemas.microsoft.com/office/powerpoint/2010/main" val="1204229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2886</TotalTime>
  <Words>811</Words>
  <Application>Microsoft Office PowerPoint</Application>
  <PresentationFormat>On-screen Show (4:3)</PresentationFormat>
  <Paragraphs>85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Lato</vt:lpstr>
      <vt:lpstr>Lucida Sans Unicode</vt:lpstr>
      <vt:lpstr>Office Theme</vt:lpstr>
      <vt:lpstr>Warrior Scholars: The Wayne State University Conference for Undergraduate Research and Creative Work</vt:lpstr>
      <vt:lpstr>Preliminary Conference Schedule MAY BE ALTERED DEPENDING ON THE FINAL NUMBER OF PRESENTERS</vt:lpstr>
      <vt:lpstr>Set Up</vt:lpstr>
      <vt:lpstr>Expectations</vt:lpstr>
      <vt:lpstr>Poster Presentations</vt:lpstr>
      <vt:lpstr>Oral Presentations</vt:lpstr>
      <vt:lpstr>Preparing Your Oral Presentation</vt:lpstr>
      <vt:lpstr>Preparing Your Presentation </vt:lpstr>
      <vt:lpstr>Preparing Your Oral Presentation</vt:lpstr>
      <vt:lpstr>Preparing Your Oral Presentation</vt:lpstr>
      <vt:lpstr>During Your Presentation</vt:lpstr>
      <vt:lpstr>During Your Presentation</vt:lpstr>
      <vt:lpstr>During Your Presentation</vt:lpstr>
      <vt:lpstr>Questions? Email morr@wayne.edu</vt:lpstr>
    </vt:vector>
  </TitlesOfParts>
  <Company>Wayne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Wayne State University Undergraduate Research Conference</dc:title>
  <dc:creator>Craig Phelps</dc:creator>
  <cp:lastModifiedBy>Matthew Orr</cp:lastModifiedBy>
  <cp:revision>60</cp:revision>
  <cp:lastPrinted>2013-11-05T20:21:32Z</cp:lastPrinted>
  <dcterms:created xsi:type="dcterms:W3CDTF">2008-10-20T15:44:17Z</dcterms:created>
  <dcterms:modified xsi:type="dcterms:W3CDTF">2024-03-01T03:05:18Z</dcterms:modified>
</cp:coreProperties>
</file>